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2"/>
  </p:notesMasterIdLst>
  <p:handoutMasterIdLst>
    <p:handoutMasterId r:id="rId53"/>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75" r:id="rId17"/>
    <p:sldId id="490" r:id="rId18"/>
    <p:sldId id="480" r:id="rId19"/>
    <p:sldId id="455" r:id="rId20"/>
    <p:sldId id="296" r:id="rId21"/>
    <p:sldId id="484" r:id="rId22"/>
    <p:sldId id="489" r:id="rId23"/>
    <p:sldId id="478" r:id="rId24"/>
    <p:sldId id="471" r:id="rId25"/>
    <p:sldId id="481" r:id="rId26"/>
    <p:sldId id="491" r:id="rId27"/>
    <p:sldId id="460" r:id="rId28"/>
    <p:sldId id="464" r:id="rId29"/>
    <p:sldId id="456" r:id="rId30"/>
    <p:sldId id="466" r:id="rId31"/>
    <p:sldId id="461" r:id="rId32"/>
    <p:sldId id="462" r:id="rId33"/>
    <p:sldId id="459" r:id="rId34"/>
    <p:sldId id="300" r:id="rId35"/>
    <p:sldId id="474" r:id="rId36"/>
    <p:sldId id="485" r:id="rId37"/>
    <p:sldId id="486" r:id="rId38"/>
    <p:sldId id="487" r:id="rId39"/>
    <p:sldId id="338" r:id="rId40"/>
    <p:sldId id="432" r:id="rId41"/>
    <p:sldId id="483" r:id="rId42"/>
    <p:sldId id="428" r:id="rId43"/>
    <p:sldId id="369" r:id="rId44"/>
    <p:sldId id="429" r:id="rId45"/>
    <p:sldId id="476" r:id="rId46"/>
    <p:sldId id="288" r:id="rId47"/>
    <p:sldId id="305" r:id="rId48"/>
    <p:sldId id="379" r:id="rId49"/>
    <p:sldId id="453" r:id="rId50"/>
    <p:sldId id="265" r:id="rId51"/>
  </p:sldIdLst>
  <p:sldSz cx="9144000" cy="6858000" type="screen4x3"/>
  <p:notesSz cx="7315200" cy="9601200"/>
  <p:embeddedFontLst>
    <p:embeddedFont>
      <p:font typeface="Cambria Math" panose="02040503050406030204" pitchFamily="18" charset="0"/>
      <p:regular r:id="rId54"/>
    </p:embeddedFont>
    <p:embeddedFont>
      <p:font typeface="Century Gothic" panose="020B0502020202020204" pitchFamily="34" charset="0"/>
      <p:regular r:id="rId55"/>
      <p:bold r:id="rId56"/>
      <p:italic r:id="rId57"/>
      <p:boldItalic r:id="rId58"/>
    </p:embeddedFont>
    <p:embeddedFont>
      <p:font typeface="Candara" panose="020E0502030303020204" pitchFamily="34" charset="0"/>
      <p:regular r:id="rId59"/>
      <p:bold r:id="rId60"/>
      <p:italic r:id="rId61"/>
      <p:boldItalic r:id="rId6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87" d="100"/>
          <a:sy n="87" d="100"/>
        </p:scale>
        <p:origin x="749" y="67"/>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9/5/2018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20</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24</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34</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38</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46</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46</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0.xml"/><Relationship Id="rId7" Type="http://schemas.openxmlformats.org/officeDocument/2006/relationships/image" Target="../media/image4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4.png"/><Relationship Id="rId11" Type="http://schemas.openxmlformats.org/officeDocument/2006/relationships/image" Target="../media/image24.png"/><Relationship Id="rId5" Type="http://schemas.openxmlformats.org/officeDocument/2006/relationships/notesSlide" Target="../notesSlides/notesSlide10.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3.xml"/><Relationship Id="rId7" Type="http://schemas.openxmlformats.org/officeDocument/2006/relationships/image" Target="../media/image2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3.png"/><Relationship Id="rId3" Type="http://schemas.openxmlformats.org/officeDocument/2006/relationships/tags" Target="../tags/tag17.xml"/><Relationship Id="rId7" Type="http://schemas.openxmlformats.org/officeDocument/2006/relationships/slideLayout" Target="../slideLayouts/slideLayout2.xml"/><Relationship Id="rId12" Type="http://schemas.openxmlformats.org/officeDocument/2006/relationships/image" Target="../media/image3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31.png"/><Relationship Id="rId5" Type="http://schemas.openxmlformats.org/officeDocument/2006/relationships/tags" Target="../tags/tag19.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tags" Target="../tags/tag18.xml"/><Relationship Id="rId9" Type="http://schemas.openxmlformats.org/officeDocument/2006/relationships/image" Target="../media/image220.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9.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4.xml"/><Relationship Id="rId7" Type="http://schemas.openxmlformats.org/officeDocument/2006/relationships/image" Target="../media/image3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tags" Target="../tags/tag30.xml"/><Relationship Id="rId9" Type="http://schemas.openxmlformats.org/officeDocument/2006/relationships/image" Target="../media/image290.pn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tags" Target="../tags/tag41.xml"/><Relationship Id="rId18" Type="http://schemas.openxmlformats.org/officeDocument/2006/relationships/image" Target="../media/image51.png"/><Relationship Id="rId3" Type="http://schemas.openxmlformats.org/officeDocument/2006/relationships/tags" Target="../tags/tag36.xml"/><Relationship Id="rId21" Type="http://schemas.openxmlformats.org/officeDocument/2006/relationships/image" Target="../media/image39.png"/><Relationship Id="rId7" Type="http://schemas.openxmlformats.org/officeDocument/2006/relationships/tags" Target="../tags/tag40.xml"/><Relationship Id="rId12" Type="http://schemas.openxmlformats.org/officeDocument/2006/relationships/image" Target="../media/image10.png"/><Relationship Id="rId17" Type="http://schemas.openxmlformats.org/officeDocument/2006/relationships/image" Target="../media/image34.png"/><Relationship Id="rId2" Type="http://schemas.openxmlformats.org/officeDocument/2006/relationships/tags" Target="../tags/tag35.xml"/><Relationship Id="rId16" Type="http://schemas.openxmlformats.org/officeDocument/2006/relationships/image" Target="../media/image57.png"/><Relationship Id="rId20" Type="http://schemas.openxmlformats.org/officeDocument/2006/relationships/image" Target="../media/image5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0.png"/><Relationship Id="rId24" Type="http://schemas.openxmlformats.org/officeDocument/2006/relationships/image" Target="../media/image58.png"/><Relationship Id="rId5" Type="http://schemas.openxmlformats.org/officeDocument/2006/relationships/tags" Target="../tags/tag38.xml"/><Relationship Id="rId23" Type="http://schemas.openxmlformats.org/officeDocument/2006/relationships/image" Target="../media/image56.png"/><Relationship Id="rId10" Type="http://schemas.openxmlformats.org/officeDocument/2006/relationships/notesSlide" Target="../notesSlides/notesSlide18.xml"/><Relationship Id="rId19" Type="http://schemas.openxmlformats.org/officeDocument/2006/relationships/image" Target="../media/image52.png"/><Relationship Id="rId4" Type="http://schemas.openxmlformats.org/officeDocument/2006/relationships/tags" Target="../tags/tag37.xml"/><Relationship Id="rId9" Type="http://schemas.openxmlformats.org/officeDocument/2006/relationships/slideLayout" Target="../slideLayouts/slideLayout5.xml"/><Relationship Id="rId22" Type="http://schemas.openxmlformats.org/officeDocument/2006/relationships/image" Target="../media/image55.png"/></Relationships>
</file>

<file path=ppt/slides/_rels/slide25.xml.rels><?xml version="1.0" encoding="UTF-8" standalone="yes"?>
<Relationships xmlns="http://schemas.openxmlformats.org/package/2006/relationships"><Relationship Id="rId13" Type="http://schemas.openxmlformats.org/officeDocument/2006/relationships/image" Target="../media/image60.png"/><Relationship Id="rId3" Type="http://schemas.openxmlformats.org/officeDocument/2006/relationships/tags" Target="../tags/tag44.xml"/><Relationship Id="rId7" Type="http://schemas.openxmlformats.org/officeDocument/2006/relationships/notesSlide" Target="../notesSlides/notesSlide19.xml"/><Relationship Id="rId12" Type="http://schemas.openxmlformats.org/officeDocument/2006/relationships/image" Target="../media/image5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5.xml"/><Relationship Id="rId11" Type="http://schemas.openxmlformats.org/officeDocument/2006/relationships/image" Target="../media/image55.png"/><Relationship Id="rId5" Type="http://schemas.openxmlformats.org/officeDocument/2006/relationships/tags" Target="../tags/tag46.xml"/><Relationship Id="rId15" Type="http://schemas.openxmlformats.org/officeDocument/2006/relationships/image" Target="../media/image62.png"/><Relationship Id="rId10" Type="http://schemas.openxmlformats.org/officeDocument/2006/relationships/image" Target="../media/image85.png"/><Relationship Id="rId4" Type="http://schemas.openxmlformats.org/officeDocument/2006/relationships/tags" Target="../tags/tag45.xml"/><Relationship Id="rId1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5.png"/><Relationship Id="rId3" Type="http://schemas.openxmlformats.org/officeDocument/2006/relationships/tags" Target="../tags/tag49.xml"/><Relationship Id="rId7" Type="http://schemas.openxmlformats.org/officeDocument/2006/relationships/image" Target="../media/image110.png"/><Relationship Id="rId12" Type="http://schemas.openxmlformats.org/officeDocument/2006/relationships/image" Target="../media/image6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67.png"/><Relationship Id="rId5" Type="http://schemas.openxmlformats.org/officeDocument/2006/relationships/tags" Target="../tags/tag51.xml"/><Relationship Id="rId10" Type="http://schemas.openxmlformats.org/officeDocument/2006/relationships/image" Target="../media/image66.png"/><Relationship Id="rId4" Type="http://schemas.openxmlformats.org/officeDocument/2006/relationships/tags" Target="../tags/tag50.xml"/><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7.png"/><Relationship Id="rId3" Type="http://schemas.openxmlformats.org/officeDocument/2006/relationships/tags" Target="../tags/tag54.xml"/><Relationship Id="rId7" Type="http://schemas.openxmlformats.org/officeDocument/2006/relationships/slideLayout" Target="../slideLayouts/slideLayout2.xml"/><Relationship Id="rId12" Type="http://schemas.openxmlformats.org/officeDocument/2006/relationships/image" Target="../media/image6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43.png"/><Relationship Id="rId5" Type="http://schemas.openxmlformats.org/officeDocument/2006/relationships/tags" Target="../tags/tag56.xml"/><Relationship Id="rId15" Type="http://schemas.openxmlformats.org/officeDocument/2006/relationships/image" Target="../media/image68.png"/><Relationship Id="rId10" Type="http://schemas.openxmlformats.org/officeDocument/2006/relationships/image" Target="../media/image41.png"/><Relationship Id="rId4" Type="http://schemas.openxmlformats.org/officeDocument/2006/relationships/tags" Target="../tags/tag55.xml"/><Relationship Id="rId9" Type="http://schemas.openxmlformats.org/officeDocument/2006/relationships/image" Target="../media/image660.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74.png"/><Relationship Id="rId3" Type="http://schemas.openxmlformats.org/officeDocument/2006/relationships/tags" Target="../tags/tag60.xml"/><Relationship Id="rId7" Type="http://schemas.openxmlformats.org/officeDocument/2006/relationships/slideLayout" Target="../slideLayouts/slideLayout5.xml"/><Relationship Id="rId12" Type="http://schemas.openxmlformats.org/officeDocument/2006/relationships/image" Target="../media/image73.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72.png"/><Relationship Id="rId5" Type="http://schemas.openxmlformats.org/officeDocument/2006/relationships/tags" Target="../tags/tag62.xml"/><Relationship Id="rId10" Type="http://schemas.openxmlformats.org/officeDocument/2006/relationships/image" Target="../media/image71.png"/><Relationship Id="rId4" Type="http://schemas.openxmlformats.org/officeDocument/2006/relationships/tags" Target="../tags/tag61.xml"/><Relationship Id="rId9" Type="http://schemas.openxmlformats.org/officeDocument/2006/relationships/image" Target="../media/image70.pn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8.png"/><Relationship Id="rId4" Type="http://schemas.openxmlformats.org/officeDocument/2006/relationships/image" Target="../media/image81.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90.png"/><Relationship Id="rId18" Type="http://schemas.openxmlformats.org/officeDocument/2006/relationships/image" Target="../media/image97.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89.emf"/><Relationship Id="rId17" Type="http://schemas.openxmlformats.org/officeDocument/2006/relationships/image" Target="../media/image95.png"/><Relationship Id="rId2" Type="http://schemas.openxmlformats.org/officeDocument/2006/relationships/tags" Target="../tags/tag66.xml"/><Relationship Id="rId16" Type="http://schemas.openxmlformats.org/officeDocument/2006/relationships/image" Target="../media/image94.png"/><Relationship Id="rId20" Type="http://schemas.openxmlformats.org/officeDocument/2006/relationships/image" Target="../media/image58.png"/><Relationship Id="rId1" Type="http://schemas.openxmlformats.org/officeDocument/2006/relationships/vmlDrawing" Target="../drawings/vmlDrawing2.vml"/><Relationship Id="rId6" Type="http://schemas.openxmlformats.org/officeDocument/2006/relationships/tags" Target="../tags/tag70.xml"/><Relationship Id="rId11" Type="http://schemas.openxmlformats.org/officeDocument/2006/relationships/oleObject" Target="../embeddings/oleObject2.bin"/><Relationship Id="rId5" Type="http://schemas.openxmlformats.org/officeDocument/2006/relationships/tags" Target="../tags/tag69.xml"/><Relationship Id="rId15" Type="http://schemas.openxmlformats.org/officeDocument/2006/relationships/image" Target="../media/image91.png"/><Relationship Id="rId10" Type="http://schemas.openxmlformats.org/officeDocument/2006/relationships/notesSlide" Target="../notesSlides/notesSlide26.xml"/><Relationship Id="rId19"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slideLayout" Target="../slideLayouts/slideLayout5.xml"/><Relationship Id="rId1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40.png"/><Relationship Id="rId18" Type="http://schemas.openxmlformats.org/officeDocument/2006/relationships/image" Target="../media/image101.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31.png"/><Relationship Id="rId17" Type="http://schemas.openxmlformats.org/officeDocument/2006/relationships/image" Target="../media/image106.png"/><Relationship Id="rId2" Type="http://schemas.openxmlformats.org/officeDocument/2006/relationships/tags" Target="../tags/tag76.xml"/><Relationship Id="rId16" Type="http://schemas.openxmlformats.org/officeDocument/2006/relationships/image" Target="../media/image105.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94.png"/><Relationship Id="rId5" Type="http://schemas.openxmlformats.org/officeDocument/2006/relationships/tags" Target="../tags/tag79.xml"/><Relationship Id="rId1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tags" Target="../tags/tag78.xml"/><Relationship Id="rId9" Type="http://schemas.openxmlformats.org/officeDocument/2006/relationships/slideLayout" Target="../slideLayouts/slideLayout5.xml"/><Relationship Id="rId1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90.png"/><Relationship Id="rId18" Type="http://schemas.openxmlformats.org/officeDocument/2006/relationships/image" Target="../media/image109.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89.emf"/><Relationship Id="rId17" Type="http://schemas.openxmlformats.org/officeDocument/2006/relationships/image" Target="../media/image108.png"/><Relationship Id="rId2" Type="http://schemas.openxmlformats.org/officeDocument/2006/relationships/tags" Target="../tags/tag83.xml"/><Relationship Id="rId16" Type="http://schemas.openxmlformats.org/officeDocument/2006/relationships/image" Target="../media/image107.png"/><Relationship Id="rId20" Type="http://schemas.openxmlformats.org/officeDocument/2006/relationships/image" Target="../media/image58.png"/><Relationship Id="rId1" Type="http://schemas.openxmlformats.org/officeDocument/2006/relationships/vmlDrawing" Target="../drawings/vmlDrawing3.vml"/><Relationship Id="rId6" Type="http://schemas.openxmlformats.org/officeDocument/2006/relationships/tags" Target="../tags/tag87.xml"/><Relationship Id="rId11" Type="http://schemas.openxmlformats.org/officeDocument/2006/relationships/oleObject" Target="../embeddings/oleObject3.bin"/><Relationship Id="rId5" Type="http://schemas.openxmlformats.org/officeDocument/2006/relationships/tags" Target="../tags/tag86.xml"/><Relationship Id="rId15" Type="http://schemas.openxmlformats.org/officeDocument/2006/relationships/image" Target="../media/image91.png"/><Relationship Id="rId10" Type="http://schemas.openxmlformats.org/officeDocument/2006/relationships/notesSlide" Target="../notesSlides/notesSlide27.xml"/><Relationship Id="rId19" Type="http://schemas.openxmlformats.org/officeDocument/2006/relationships/image" Target="../media/image98.png"/><Relationship Id="rId4" Type="http://schemas.openxmlformats.org/officeDocument/2006/relationships/tags" Target="../tags/tag85.xml"/><Relationship Id="rId9" Type="http://schemas.openxmlformats.org/officeDocument/2006/relationships/slideLayout" Target="../slideLayouts/slideLayout5.xml"/><Relationship Id="rId1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3.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12.png"/><Relationship Id="rId5" Type="http://schemas.openxmlformats.org/officeDocument/2006/relationships/image" Target="../media/image117.png"/><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7.jpe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26" Type="http://schemas.openxmlformats.org/officeDocument/2006/relationships/image" Target="../media/image125.png"/><Relationship Id="rId3" Type="http://schemas.openxmlformats.org/officeDocument/2006/relationships/tags" Target="../tags/tag96.xml"/><Relationship Id="rId34" Type="http://schemas.openxmlformats.org/officeDocument/2006/relationships/image" Target="../media/image132.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image" Target="../media/image21.png"/><Relationship Id="rId25" Type="http://schemas.openxmlformats.org/officeDocument/2006/relationships/image" Target="../media/image124.png"/><Relationship Id="rId33" Type="http://schemas.openxmlformats.org/officeDocument/2006/relationships/image" Target="../media/image26.png"/><Relationship Id="rId2" Type="http://schemas.openxmlformats.org/officeDocument/2006/relationships/tags" Target="../tags/tag95.xml"/><Relationship Id="rId16" Type="http://schemas.openxmlformats.org/officeDocument/2006/relationships/notesSlide" Target="../notesSlides/notesSlide33.xml"/><Relationship Id="rId29" Type="http://schemas.openxmlformats.org/officeDocument/2006/relationships/image" Target="../media/image128.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123.png"/><Relationship Id="rId32" Type="http://schemas.openxmlformats.org/officeDocument/2006/relationships/image" Target="../media/image131.png"/><Relationship Id="rId5" Type="http://schemas.openxmlformats.org/officeDocument/2006/relationships/tags" Target="../tags/tag98.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27.png"/><Relationship Id="rId36" Type="http://schemas.openxmlformats.org/officeDocument/2006/relationships/image" Target="../media/image134.png"/><Relationship Id="rId10" Type="http://schemas.openxmlformats.org/officeDocument/2006/relationships/tags" Target="../tags/tag103.xml"/><Relationship Id="rId31" Type="http://schemas.openxmlformats.org/officeDocument/2006/relationships/image" Target="../media/image130.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7" Type="http://schemas.openxmlformats.org/officeDocument/2006/relationships/image" Target="../media/image126.png"/><Relationship Id="rId30" Type="http://schemas.openxmlformats.org/officeDocument/2006/relationships/image" Target="../media/image129.png"/><Relationship Id="rId35"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7.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6.png"/><Relationship Id="rId2" Type="http://schemas.openxmlformats.org/officeDocument/2006/relationships/tags" Target="../tags/tag109.xml"/><Relationship Id="rId16" Type="http://schemas.openxmlformats.org/officeDocument/2006/relationships/image" Target="../media/image25.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35.png"/><Relationship Id="rId5" Type="http://schemas.openxmlformats.org/officeDocument/2006/relationships/tags" Target="../tags/tag112.xml"/><Relationship Id="rId15" Type="http://schemas.openxmlformats.org/officeDocument/2006/relationships/image" Target="../media/image139.png"/><Relationship Id="rId10" Type="http://schemas.openxmlformats.org/officeDocument/2006/relationships/image" Target="../media/image1410.png"/><Relationship Id="rId4" Type="http://schemas.openxmlformats.org/officeDocument/2006/relationships/tags" Target="../tags/tag111.xml"/><Relationship Id="rId9" Type="http://schemas.openxmlformats.org/officeDocument/2006/relationships/notesSlide" Target="../notesSlides/notesSlide34.xml"/><Relationship Id="rId14" Type="http://schemas.openxmlformats.org/officeDocument/2006/relationships/image" Target="../media/image13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image" Target="../media/image143.png"/><Relationship Id="rId3" Type="http://schemas.openxmlformats.org/officeDocument/2006/relationships/tags" Target="../tags/tag117.xml"/><Relationship Id="rId7" Type="http://schemas.openxmlformats.org/officeDocument/2006/relationships/notesSlide" Target="../notesSlides/notesSlide35.xml"/><Relationship Id="rId12" Type="http://schemas.openxmlformats.org/officeDocument/2006/relationships/image" Target="../media/image142.png"/><Relationship Id="rId2" Type="http://schemas.openxmlformats.org/officeDocument/2006/relationships/tags" Target="../tags/tag116.xml"/><Relationship Id="rId16" Type="http://schemas.openxmlformats.org/officeDocument/2006/relationships/image" Target="../media/image25.png"/><Relationship Id="rId1" Type="http://schemas.openxmlformats.org/officeDocument/2006/relationships/tags" Target="../tags/tag115.xml"/><Relationship Id="rId6" Type="http://schemas.openxmlformats.org/officeDocument/2006/relationships/slideLayout" Target="../slideLayouts/slideLayout5.xml"/><Relationship Id="rId11" Type="http://schemas.openxmlformats.org/officeDocument/2006/relationships/image" Target="../media/image141.png"/><Relationship Id="rId5" Type="http://schemas.openxmlformats.org/officeDocument/2006/relationships/tags" Target="../tags/tag119.xml"/><Relationship Id="rId15" Type="http://schemas.openxmlformats.org/officeDocument/2006/relationships/image" Target="../media/image112.png"/><Relationship Id="rId10" Type="http://schemas.openxmlformats.org/officeDocument/2006/relationships/image" Target="../media/image1480.png"/><Relationship Id="rId4" Type="http://schemas.openxmlformats.org/officeDocument/2006/relationships/tags" Target="../tags/tag118.xml"/><Relationship Id="rId9" Type="http://schemas.openxmlformats.org/officeDocument/2006/relationships/image" Target="../media/image21.png"/><Relationship Id="rId1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3"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4" cstate="screen"/>
          <a:srcRect/>
          <a:stretch>
            <a:fillRect/>
          </a:stretch>
        </p:blipFill>
        <p:spPr bwMode="auto">
          <a:xfrm>
            <a:off x="6234544" y="0"/>
            <a:ext cx="1506385" cy="6096000"/>
          </a:xfrm>
          <a:prstGeom prst="rect">
            <a:avLst/>
          </a:prstGeom>
          <a:noFill/>
          <a:ln w="1">
            <a:noFill/>
            <a:miter lim="800000"/>
            <a:headEnd/>
            <a:tailEnd/>
          </a:ln>
        </p:spPr>
      </p:pic>
      <mc:AlternateContent xmlns:mc="http://schemas.openxmlformats.org/markup-compatibility/2006" xmlns:a14="http://schemas.microsoft.com/office/drawing/2010/main">
        <mc:Choice Requires="a14">
          <p:sp>
            <p:nvSpPr>
              <p:cNvPr id="6" name="Rectangle 5"/>
              <p:cNvSpPr/>
              <p:nvPr/>
            </p:nvSpPr>
            <p:spPr>
              <a:xfrm>
                <a:off x="6316254" y="6076845"/>
                <a:ext cx="1548052"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4</a:t>
                </a:r>
              </a:p>
            </p:txBody>
          </p:sp>
        </mc:Choice>
        <mc:Fallback xmlns="">
          <p:sp>
            <p:nvSpPr>
              <p:cNvPr id="6" name="Rectangle 5"/>
              <p:cNvSpPr>
                <a:spLocks noRot="1" noChangeAspect="1" noMove="1" noResize="1" noEditPoints="1" noAdjustHandles="1" noChangeArrowheads="1" noChangeShapeType="1" noTextEdit="1"/>
              </p:cNvSpPr>
              <p:nvPr/>
            </p:nvSpPr>
            <p:spPr>
              <a:xfrm>
                <a:off x="6316254" y="6076845"/>
                <a:ext cx="1548052" cy="523220"/>
              </a:xfrm>
              <a:prstGeom prst="rect">
                <a:avLst/>
              </a:prstGeom>
              <a:blipFill rotWithShape="1">
                <a:blip r:embed="rId5"/>
                <a:stretch>
                  <a:fillRect t="-11628" r="-7087"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425827" y="6384175"/>
                <a:ext cx="1727589"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10</a:t>
                </a:r>
              </a:p>
            </p:txBody>
          </p:sp>
        </mc:Choice>
        <mc:Fallback xmlns="">
          <p:sp>
            <p:nvSpPr>
              <p:cNvPr id="7" name="Rectangle 6"/>
              <p:cNvSpPr>
                <a:spLocks noRot="1" noChangeAspect="1" noMove="1" noResize="1" noEditPoints="1" noAdjustHandles="1" noChangeArrowheads="1" noChangeShapeType="1" noTextEdit="1"/>
              </p:cNvSpPr>
              <p:nvPr/>
            </p:nvSpPr>
            <p:spPr>
              <a:xfrm>
                <a:off x="7425827" y="6384175"/>
                <a:ext cx="1727589" cy="523220"/>
              </a:xfrm>
              <a:prstGeom prst="rect">
                <a:avLst/>
              </a:prstGeom>
              <a:blipFill rotWithShape="1">
                <a:blip r:embed="rId6"/>
                <a:stretch>
                  <a:fillRect t="-11628" r="-5986" b="-31395"/>
                </a:stretch>
              </a:blipFill>
            </p:spPr>
            <p:txBody>
              <a:bodyPr/>
              <a:lstStyle/>
              <a:p>
                <a:r>
                  <a:rPr lang="en-US">
                    <a:noFill/>
                  </a:rPr>
                  <a:t> </a:t>
                </a:r>
              </a:p>
            </p:txBody>
          </p:sp>
        </mc:Fallback>
      </mc:AlternateContent>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endCxn id="3" idx="2"/>
          </p:cNvCxnSpPr>
          <p:nvPr/>
        </p:nvCxnSpPr>
        <p:spPr bwMode="auto">
          <a:xfrm flipV="1">
            <a:off x="8279476" y="6016191"/>
            <a:ext cx="538942" cy="367984"/>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dirty="0"/>
                  <a:t>Add obstacles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9" name="Picture 8">
            <a:extLst>
              <a:ext uri="{FF2B5EF4-FFF2-40B4-BE49-F238E27FC236}">
                <a16:creationId xmlns:a16="http://schemas.microsoft.com/office/drawing/2014/main" id="{27FF680B-505E-473F-88A1-9C09EC2F9871}"/>
              </a:ext>
            </a:extLst>
          </p:cNvPr>
          <p:cNvPicPr>
            <a:picLocks noChangeAspect="1"/>
          </p:cNvPicPr>
          <p:nvPr>
            <p:custDataLst>
              <p:tags r:id="rId2"/>
            </p:custDataLst>
          </p:nvPr>
        </p:nvPicPr>
        <p:blipFill>
          <a:blip r:embed="rId18"/>
          <a:stretch>
            <a:fillRect/>
          </a:stretch>
        </p:blipFill>
        <p:spPr>
          <a:xfrm>
            <a:off x="371508"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4890940" y="3295135"/>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18"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0"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16" name="Picture 15">
            <a:extLst>
              <a:ext uri="{FF2B5EF4-FFF2-40B4-BE49-F238E27FC236}">
                <a16:creationId xmlns:a16="http://schemas.microsoft.com/office/drawing/2014/main" id="{FAE086DD-B4D5-44FF-9B6A-1BA47C28AC90}"/>
              </a:ext>
            </a:extLst>
          </p:cNvPr>
          <p:cNvPicPr>
            <a:picLocks noChangeAspect="1"/>
          </p:cNvPicPr>
          <p:nvPr>
            <p:custDataLst>
              <p:tags r:id="rId1"/>
            </p:custDataLst>
          </p:nvPr>
        </p:nvPicPr>
        <p:blipFill>
          <a:blip r:embed="rId24"/>
          <a:stretch>
            <a:fillRect/>
          </a:stretch>
        </p:blipFill>
        <p:spPr>
          <a:xfrm>
            <a:off x="49228" y="1802691"/>
            <a:ext cx="2901941"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25"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90.101"/>
  <p:tag name="LATEXADDIN" val="\documentclass{article}&#10;\usepackage{amsmath}&#10;\pagestyle{empty}&#10;\begin{document}&#10;&#10;$$\varepsilon_{Max} \frac{ \left( \Pi_{JetPlane} V_{Jet} \right)^3}{S_{Jet}}$$&#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198191</TotalTime>
  <Words>3565</Words>
  <Application>Microsoft Office PowerPoint</Application>
  <PresentationFormat>On-screen Show (4:3)</PresentationFormat>
  <Paragraphs>422</Paragraphs>
  <Slides>50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Cambria Math</vt:lpstr>
      <vt:lpstr>Arial</vt:lpstr>
      <vt:lpstr>Century Gothic</vt:lpstr>
      <vt:lpstr>Symbol</vt:lpstr>
      <vt:lpstr>Times New Roman</vt:lpstr>
      <vt:lpstr>Wingdings</vt:lpstr>
      <vt:lpstr>Candara</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6656</cp:revision>
  <cp:lastPrinted>2017-10-01T14:51:00Z</cp:lastPrinted>
  <dcterms:created xsi:type="dcterms:W3CDTF">2009-05-27T15:44:15Z</dcterms:created>
  <dcterms:modified xsi:type="dcterms:W3CDTF">2018-05-09T13:23:12Z</dcterms:modified>
</cp:coreProperties>
</file>